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50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D01C5-8464-4369-920B-63945C18449C}" type="datetimeFigureOut">
              <a:rPr lang="ru-RU" smtClean="0"/>
              <a:pPr/>
              <a:t>07.10.2018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83836-050B-4B84-A55B-B990264C21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830065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>
                <a:latin typeface="Arial Narrow" pitchFamily="34" charset="0"/>
                <a:cs typeface="Arial" pitchFamily="34" charset="0"/>
              </a:rPr>
              <a:t>ПОСТРОЕНИЕ РЕПУТАЦИИ ОРКЕСТРА</a:t>
            </a:r>
            <a:r>
              <a:rPr lang="ru-RU" sz="4200" dirty="0" smtClean="0">
                <a:latin typeface="Arial Narrow" pitchFamily="34" charset="0"/>
                <a:cs typeface="Arial" pitchFamily="34" charset="0"/>
              </a:rPr>
              <a:t/>
            </a:r>
            <a:br>
              <a:rPr lang="ru-RU" sz="4200" dirty="0" smtClean="0">
                <a:latin typeface="Arial Narrow" pitchFamily="34" charset="0"/>
                <a:cs typeface="Arial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hires-02_BerlinerPhilharmoniker_1_2018_KirillPetrenko_BerlinerPhilharmoniker_c_SF_MonikaRittersha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7572293" cy="504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Bahnschrift SemiBold SemiConden" pitchFamily="34" charset="0"/>
              </a:rPr>
              <a:t>РЕПУТАЦИЯ ИЛИ ИМИДЖ?</a:t>
            </a:r>
            <a:endParaRPr lang="ru-RU" sz="4000" dirty="0">
              <a:latin typeface="Bahnschrift SemiBold SemiConden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/>
              <a:t>ТЕРМИНОЛОГИЯ</a:t>
            </a:r>
            <a:endParaRPr lang="ru-RU" dirty="0"/>
          </a:p>
          <a:p>
            <a:r>
              <a:rPr lang="ru-RU" sz="2500" b="1" dirty="0"/>
              <a:t>Репутация</a:t>
            </a:r>
            <a:r>
              <a:rPr lang="ru-RU" sz="2500" dirty="0"/>
              <a:t> - сформировавшееся общественное мнение о качествах, достоинствах и недостатках того или иного </a:t>
            </a:r>
            <a:r>
              <a:rPr lang="ru-RU" sz="2500" dirty="0" smtClean="0"/>
              <a:t>индивида/коллектива </a:t>
            </a:r>
            <a:r>
              <a:rPr lang="ru-RU" sz="2500" dirty="0"/>
              <a:t>(Словарь по общественным наукам).</a:t>
            </a:r>
          </a:p>
          <a:p>
            <a:r>
              <a:rPr lang="ru-RU" sz="2500" b="1" dirty="0"/>
              <a:t>Репутация - это</a:t>
            </a:r>
            <a:r>
              <a:rPr lang="ru-RU" sz="2500" dirty="0"/>
              <a:t> мнение целевой аудитории </a:t>
            </a:r>
            <a:r>
              <a:rPr lang="ru-RU" sz="2500" dirty="0" smtClean="0"/>
              <a:t> о качестве выпускаемой компанией продукции и деятельности компании в целом, сложившее на основании своего взаимодействия с компанией, действий компании в прошлом и отражении этих действий в СМИ. </a:t>
            </a:r>
          </a:p>
          <a:p>
            <a:r>
              <a:rPr lang="ru-RU" sz="2500" b="1" dirty="0" smtClean="0"/>
              <a:t>Имидж</a:t>
            </a:r>
            <a:r>
              <a:rPr lang="ru-RU" sz="2500" dirty="0" smtClean="0"/>
              <a:t> – совокупность свойств, приписываемых рекламой, пропагандой, модой, предрассудками, традицией и т. д. субъекту с целью вызвать определенные реакции по отношению к этому субъекту (Словарь по общественным наукам).</a:t>
            </a:r>
          </a:p>
          <a:p>
            <a:endParaRPr lang="ru-RU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67544" y="248667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Имидж создается и изменяется относительно быстро,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главным инструментом его формирования и корректировки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выступают связи с общественностью, прежде всего рекламные и PR-компании, паблисити (положительные отзывы в СМИ).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Устойчивая репутация строится значительно дольше. Зато дольше и «эксплуатируется».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Построение репутации осуществляется в процессе  всей деятельности организации, затрагивая взаимоотношения со всеми целевыми аудиториями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 smtClean="0"/>
              <a:t>Не существует универсальных </a:t>
            </a:r>
            <a:r>
              <a:rPr lang="ru-RU" sz="3000" b="1" dirty="0" smtClean="0"/>
              <a:t>рецептов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/>
              <a:t>Смотрите на свою </a:t>
            </a:r>
            <a:r>
              <a:rPr lang="ru-RU" dirty="0" smtClean="0"/>
              <a:t>ситуацию</a:t>
            </a:r>
          </a:p>
          <a:p>
            <a:r>
              <a:rPr lang="ru-RU" dirty="0" smtClean="0"/>
              <a:t>2. </a:t>
            </a:r>
            <a:r>
              <a:rPr lang="ru-RU" dirty="0"/>
              <a:t>Берите в союзники тех, кто </a:t>
            </a:r>
            <a:r>
              <a:rPr lang="ru-RU" dirty="0" smtClean="0"/>
              <a:t>репутации создает</a:t>
            </a:r>
          </a:p>
          <a:p>
            <a:r>
              <a:rPr lang="ru-RU" dirty="0" smtClean="0"/>
              <a:t>3. Требуется комплексный подход. Одним </a:t>
            </a:r>
            <a:r>
              <a:rPr lang="ru-RU" dirty="0"/>
              <a:t>приемом проблему не решить. </a:t>
            </a: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b="1" dirty="0" smtClean="0"/>
              <a:t>Качество исполнения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Клуб друзей оркестра</a:t>
            </a:r>
          </a:p>
          <a:p>
            <a:r>
              <a:rPr lang="ru-RU" dirty="0" smtClean="0"/>
              <a:t>3. </a:t>
            </a:r>
            <a:r>
              <a:rPr lang="ru-RU" b="1" dirty="0" smtClean="0"/>
              <a:t>Независимая </a:t>
            </a:r>
            <a:r>
              <a:rPr lang="ru-RU" b="1" dirty="0" smtClean="0"/>
              <a:t>экспертная </a:t>
            </a:r>
            <a:r>
              <a:rPr lang="ru-RU" b="1" dirty="0" smtClean="0"/>
              <a:t>оценка</a:t>
            </a:r>
          </a:p>
          <a:p>
            <a:r>
              <a:rPr lang="ru-RU" dirty="0" smtClean="0"/>
              <a:t>4. </a:t>
            </a:r>
            <a:r>
              <a:rPr lang="ru-RU" b="1" dirty="0" smtClean="0"/>
              <a:t>Выберете свое </a:t>
            </a:r>
            <a:r>
              <a:rPr lang="ru-RU" b="1" dirty="0" smtClean="0"/>
              <a:t>лицо</a:t>
            </a:r>
            <a:r>
              <a:rPr lang="ru-RU" dirty="0" smtClean="0"/>
              <a:t> </a:t>
            </a:r>
          </a:p>
          <a:p>
            <a:r>
              <a:rPr lang="ru-RU" dirty="0" smtClean="0"/>
              <a:t>5. </a:t>
            </a:r>
            <a:r>
              <a:rPr lang="ru-RU" b="1" dirty="0" smtClean="0"/>
              <a:t>Событийность</a:t>
            </a:r>
            <a:endParaRPr lang="ru-RU" b="1" dirty="0" smtClean="0"/>
          </a:p>
          <a:p>
            <a:r>
              <a:rPr lang="ru-RU" dirty="0" smtClean="0"/>
              <a:t>6. </a:t>
            </a:r>
            <a:r>
              <a:rPr lang="ru-RU" b="1" dirty="0" smtClean="0"/>
              <a:t>Концерт как акция</a:t>
            </a:r>
          </a:p>
          <a:p>
            <a:r>
              <a:rPr lang="ru-RU" dirty="0" smtClean="0"/>
              <a:t>7. </a:t>
            </a:r>
            <a:r>
              <a:rPr lang="ru-RU" b="1" dirty="0" smtClean="0"/>
              <a:t>Сформулируйте миссию </a:t>
            </a:r>
            <a:r>
              <a:rPr lang="ru-RU" b="1" dirty="0" smtClean="0"/>
              <a:t>оркестра</a:t>
            </a:r>
          </a:p>
          <a:p>
            <a:r>
              <a:rPr lang="ru-RU" dirty="0" smtClean="0"/>
              <a:t>8.</a:t>
            </a:r>
            <a:r>
              <a:rPr lang="ru-RU" b="1" dirty="0" smtClean="0"/>
              <a:t> Оркестр </a:t>
            </a:r>
            <a:r>
              <a:rPr lang="ru-RU" b="1" dirty="0" smtClean="0"/>
              <a:t>или на </a:t>
            </a:r>
            <a:r>
              <a:rPr lang="ru-RU" b="1" dirty="0" smtClean="0"/>
              <a:t>дирижер?</a:t>
            </a:r>
          </a:p>
          <a:p>
            <a:r>
              <a:rPr lang="ru-RU" dirty="0" smtClean="0"/>
              <a:t>9.</a:t>
            </a:r>
            <a:r>
              <a:rPr lang="ru-RU" b="1" dirty="0" smtClean="0"/>
              <a:t> </a:t>
            </a:r>
            <a:r>
              <a:rPr lang="ru-RU" b="1" dirty="0" smtClean="0"/>
              <a:t>Развитие корпоративной культуры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ПОСТРОЕНИЕ РЕПУТАЦИИ ОРКЕСТРА  </vt:lpstr>
      <vt:lpstr>РЕПУТАЦИЯ ИЛИ ИМИДЖ?</vt:lpstr>
      <vt:lpstr>Слайд 3</vt:lpstr>
      <vt:lpstr>Не существует универсальных рецептов </vt:lpstr>
      <vt:lpstr>Слайд 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РЕПУТАЦИИ ОРКЕСТРА</dc:title>
  <dc:creator>Пользователь Windows</dc:creator>
  <cp:lastModifiedBy>Пользователь Windows</cp:lastModifiedBy>
  <cp:revision>7</cp:revision>
  <dcterms:created xsi:type="dcterms:W3CDTF">2018-10-03T20:16:04Z</dcterms:created>
  <dcterms:modified xsi:type="dcterms:W3CDTF">2018-10-07T04:52:11Z</dcterms:modified>
</cp:coreProperties>
</file>